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61" r:id="rId5"/>
  </p:sldIdLst>
  <p:sldSz cx="14630400" cy="8229600"/>
  <p:notesSz cx="8229600" cy="14630400"/>
  <p:embeddedFontLst>
    <p:embeddedFont>
      <p:font typeface="Quattrocento" panose="02020502030000000404" pitchFamily="18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AA1307-0304-4ED2-9317-112DFA2A569E}" v="2" dt="2025-04-22T15:14:26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46" d="100"/>
          <a:sy n="46" d="100"/>
        </p:scale>
        <p:origin x="106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stockton" userId="15470306ea932467" providerId="LiveId" clId="{B2AA1307-0304-4ED2-9317-112DFA2A569E}"/>
    <pc:docChg chg="custSel modSld">
      <pc:chgData name="simon stockton" userId="15470306ea932467" providerId="LiveId" clId="{B2AA1307-0304-4ED2-9317-112DFA2A569E}" dt="2025-04-22T15:14:25.999" v="256" actId="20577"/>
      <pc:docMkLst>
        <pc:docMk/>
      </pc:docMkLst>
      <pc:sldChg chg="modSp mod">
        <pc:chgData name="simon stockton" userId="15470306ea932467" providerId="LiveId" clId="{B2AA1307-0304-4ED2-9317-112DFA2A569E}" dt="2025-04-22T15:14:25.999" v="256" actId="20577"/>
        <pc:sldMkLst>
          <pc:docMk/>
          <pc:sldMk cId="0" sldId="256"/>
        </pc:sldMkLst>
        <pc:spChg chg="mod">
          <ac:chgData name="simon stockton" userId="15470306ea932467" providerId="LiveId" clId="{B2AA1307-0304-4ED2-9317-112DFA2A569E}" dt="2025-04-22T15:14:25.999" v="256" actId="20577"/>
          <ac:spMkLst>
            <pc:docMk/>
            <pc:sldMk cId="0" sldId="256"/>
            <ac:spMk id="5" creationId="{00000000-0000-0000-0000-000000000000}"/>
          </ac:spMkLst>
        </pc:spChg>
      </pc:sldChg>
      <pc:sldChg chg="delSp modSp mod">
        <pc:chgData name="simon stockton" userId="15470306ea932467" providerId="LiveId" clId="{B2AA1307-0304-4ED2-9317-112DFA2A569E}" dt="2025-04-22T15:12:35.075" v="207" actId="1076"/>
        <pc:sldMkLst>
          <pc:docMk/>
          <pc:sldMk cId="0" sldId="259"/>
        </pc:sldMkLst>
        <pc:spChg chg="mod">
          <ac:chgData name="simon stockton" userId="15470306ea932467" providerId="LiveId" clId="{B2AA1307-0304-4ED2-9317-112DFA2A569E}" dt="2025-04-22T15:12:35.075" v="207" actId="1076"/>
          <ac:spMkLst>
            <pc:docMk/>
            <pc:sldMk cId="0" sldId="259"/>
            <ac:spMk id="4" creationId="{00000000-0000-0000-0000-000000000000}"/>
          </ac:spMkLst>
        </pc:spChg>
        <pc:spChg chg="mod">
          <ac:chgData name="simon stockton" userId="15470306ea932467" providerId="LiveId" clId="{B2AA1307-0304-4ED2-9317-112DFA2A569E}" dt="2025-04-22T15:12:07.069" v="200" actId="20577"/>
          <ac:spMkLst>
            <pc:docMk/>
            <pc:sldMk cId="0" sldId="259"/>
            <ac:spMk id="6" creationId="{00000000-0000-0000-0000-000000000000}"/>
          </ac:spMkLst>
        </pc:spChg>
        <pc:spChg chg="del">
          <ac:chgData name="simon stockton" userId="15470306ea932467" providerId="LiveId" clId="{B2AA1307-0304-4ED2-9317-112DFA2A569E}" dt="2025-04-22T15:12:11.523" v="201" actId="478"/>
          <ac:spMkLst>
            <pc:docMk/>
            <pc:sldMk cId="0" sldId="259"/>
            <ac:spMk id="7" creationId="{00000000-0000-0000-0000-000000000000}"/>
          </ac:spMkLst>
        </pc:spChg>
        <pc:spChg chg="del">
          <ac:chgData name="simon stockton" userId="15470306ea932467" providerId="LiveId" clId="{B2AA1307-0304-4ED2-9317-112DFA2A569E}" dt="2025-04-22T15:12:27.462" v="206" actId="478"/>
          <ac:spMkLst>
            <pc:docMk/>
            <pc:sldMk cId="0" sldId="259"/>
            <ac:spMk id="8" creationId="{00000000-0000-0000-0000-000000000000}"/>
          </ac:spMkLst>
        </pc:spChg>
        <pc:spChg chg="del mod">
          <ac:chgData name="simon stockton" userId="15470306ea932467" providerId="LiveId" clId="{B2AA1307-0304-4ED2-9317-112DFA2A569E}" dt="2025-04-22T15:12:20.699" v="205" actId="478"/>
          <ac:spMkLst>
            <pc:docMk/>
            <pc:sldMk cId="0" sldId="259"/>
            <ac:spMk id="9" creationId="{00000000-0000-0000-0000-000000000000}"/>
          </ac:spMkLst>
        </pc:spChg>
        <pc:spChg chg="mod">
          <ac:chgData name="simon stockton" userId="15470306ea932467" providerId="LiveId" clId="{B2AA1307-0304-4ED2-9317-112DFA2A569E}" dt="2025-04-22T15:10:43.962" v="106" actId="6549"/>
          <ac:spMkLst>
            <pc:docMk/>
            <pc:sldMk cId="0" sldId="259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58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imon.stockton@backupenergy.co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simon.stockton@backupenergy.co.uk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24124" y="2139077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Empowering Tenants with Domestic Battery Storage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3906083"/>
            <a:ext cx="746855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Discover how domestic battery storage can benefit your tenants. This presentation outlines a fully funded solution. Save households up to £50 per month and aligns with EV charging tariffs.</a:t>
            </a:r>
            <a:endParaRPr lang="en-US" sz="1850" dirty="0"/>
          </a:p>
        </p:txBody>
      </p:sp>
      <p:sp>
        <p:nvSpPr>
          <p:cNvPr id="5" name="Text 2"/>
          <p:cNvSpPr/>
          <p:nvPr/>
        </p:nvSpPr>
        <p:spPr>
          <a:xfrm>
            <a:off x="6324124" y="5324356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Developed with Roamer Battery Storage.                                          Contact  </a:t>
            </a:r>
            <a:r>
              <a:rPr lang="en-US" sz="1850" u="sng">
                <a:solidFill>
                  <a:srgbClr val="EF9C82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simon.stockton@backupenergy.co.uk</a:t>
            </a:r>
            <a:r>
              <a:rPr lang="en-US" sz="1850" u="sng"/>
              <a:t> </a:t>
            </a:r>
            <a:r>
              <a:rPr lang="en-US" sz="185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for </a:t>
            </a: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details.</a:t>
            </a:r>
            <a:endParaRPr lang="en-US" sz="185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E4E42E4E-56D1-E83A-4F68-449228000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" y="2843093"/>
            <a:ext cx="45148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939052"/>
            <a:ext cx="7292459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Power of Battery Storage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24135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Financial Savings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3832622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Tenants can save up to £50 on energy bills with a 15 kWh system 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With no up front cost.</a:t>
            </a:r>
          </a:p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837724" y="5005566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The cost of battery storage has reached a point where it is attractive and viable to offer real savings.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357813" y="3241358"/>
            <a:ext cx="2931200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EV Charging Alignment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57813" y="3832622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Seamlessly integrates with domestic EV charging tariffs, maximizing benefits. No negative impact on PV.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5357813" y="5197078"/>
            <a:ext cx="39285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ED87E9-E00F-A15E-A5A0-B18F30762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0780" y="3165668"/>
            <a:ext cx="3641896" cy="26616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397318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Trial Opportunity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2" y="2571144"/>
            <a:ext cx="7468553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2"/>
          <p:cNvSpPr/>
          <p:nvPr/>
        </p:nvSpPr>
        <p:spPr>
          <a:xfrm>
            <a:off x="6563439" y="269962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100 Households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63439" y="3195161"/>
            <a:ext cx="698992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We are seeking housing associations or shared housing building companies to showcase the battery storage solution.</a:t>
            </a:r>
            <a:endParaRPr lang="en-US" sz="1850" dirty="0"/>
          </a:p>
        </p:txBody>
      </p:sp>
      <p:sp>
        <p:nvSpPr>
          <p:cNvPr id="10" name="Text 7"/>
          <p:cNvSpPr/>
          <p:nvPr/>
        </p:nvSpPr>
        <p:spPr>
          <a:xfrm>
            <a:off x="6324124" y="6066234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428869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Next Steps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2491859"/>
            <a:ext cx="1196816" cy="143625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273117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Contact Us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393513" y="3226713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u="sng" dirty="0">
                <a:solidFill>
                  <a:srgbClr val="EF9C82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simon.stockton@backupenergy.co.uk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3928110"/>
            <a:ext cx="1196816" cy="14362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41674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Schedule a Meeting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93513" y="4662964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Discuss your specific needs.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24" y="5364361"/>
            <a:ext cx="1196816" cy="143625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393513" y="560367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Start the Trial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393513" y="6099215"/>
            <a:ext cx="5912763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Implement the solution.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180</Words>
  <Application>Microsoft Office PowerPoint</Application>
  <PresentationFormat>Custom</PresentationFormat>
  <Paragraphs>25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Quattrocento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simon stockton</cp:lastModifiedBy>
  <cp:revision>4</cp:revision>
  <dcterms:created xsi:type="dcterms:W3CDTF">2025-04-16T19:29:20Z</dcterms:created>
  <dcterms:modified xsi:type="dcterms:W3CDTF">2025-04-22T15:14:26Z</dcterms:modified>
</cp:coreProperties>
</file>